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4" d="100"/>
          <a:sy n="74" d="100"/>
        </p:scale>
        <p:origin x="211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DA978-FCED-486B-8F14-90DBD8B40CAD}" type="datetimeFigureOut">
              <a:rPr lang="ru-RU" smtClean="0"/>
              <a:t>14.07.2025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F71D2-4430-42E6-AA3C-B5884C3C38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56831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DA978-FCED-486B-8F14-90DBD8B40CAD}" type="datetimeFigureOut">
              <a:rPr lang="ru-RU" smtClean="0"/>
              <a:t>14.07.2025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F71D2-4430-42E6-AA3C-B5884C3C38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48711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DA978-FCED-486B-8F14-90DBD8B40CAD}" type="datetimeFigureOut">
              <a:rPr lang="ru-RU" smtClean="0"/>
              <a:t>14.07.2025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F71D2-4430-42E6-AA3C-B5884C3C38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11016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DA978-FCED-486B-8F14-90DBD8B40CAD}" type="datetimeFigureOut">
              <a:rPr lang="ru-RU" smtClean="0"/>
              <a:t>14.07.2025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F71D2-4430-42E6-AA3C-B5884C3C38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56675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DA978-FCED-486B-8F14-90DBD8B40CAD}" type="datetimeFigureOut">
              <a:rPr lang="ru-RU" smtClean="0"/>
              <a:t>14.07.2025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F71D2-4430-42E6-AA3C-B5884C3C38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30778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DA978-FCED-486B-8F14-90DBD8B40CAD}" type="datetimeFigureOut">
              <a:rPr lang="ru-RU" smtClean="0"/>
              <a:t>14.07.2025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F71D2-4430-42E6-AA3C-B5884C3C38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73961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DA978-FCED-486B-8F14-90DBD8B40CAD}" type="datetimeFigureOut">
              <a:rPr lang="ru-RU" smtClean="0"/>
              <a:t>14.07.2025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F71D2-4430-42E6-AA3C-B5884C3C38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16721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DA978-FCED-486B-8F14-90DBD8B40CAD}" type="datetimeFigureOut">
              <a:rPr lang="ru-RU" smtClean="0"/>
              <a:t>14.07.2025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F71D2-4430-42E6-AA3C-B5884C3C38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39433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DA978-FCED-486B-8F14-90DBD8B40CAD}" type="datetimeFigureOut">
              <a:rPr lang="ru-RU" smtClean="0"/>
              <a:t>14.07.2025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F71D2-4430-42E6-AA3C-B5884C3C38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57525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DA978-FCED-486B-8F14-90DBD8B40CAD}" type="datetimeFigureOut">
              <a:rPr lang="ru-RU" smtClean="0"/>
              <a:t>14.07.2025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F71D2-4430-42E6-AA3C-B5884C3C38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15913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DA978-FCED-486B-8F14-90DBD8B40CAD}" type="datetimeFigureOut">
              <a:rPr lang="ru-RU" smtClean="0"/>
              <a:t>14.07.2025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F71D2-4430-42E6-AA3C-B5884C3C38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23585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9DA978-FCED-486B-8F14-90DBD8B40CAD}" type="datetimeFigureOut">
              <a:rPr lang="ru-RU" smtClean="0"/>
              <a:t>14.07.2025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FF71D2-4430-42E6-AA3C-B5884C3C38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53413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1511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9BE40DB-F5B6-4581-9320-52F07D5F113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6366" y="9530366"/>
            <a:ext cx="6272011" cy="669701"/>
          </a:xfrm>
        </p:spPr>
        <p:txBody>
          <a:bodyPr>
            <a:normAutofit/>
          </a:bodyPr>
          <a:lstStyle/>
          <a:p>
            <a:pPr algn="l"/>
            <a:r>
              <a:rPr lang="ru-RU" sz="1500" kern="1300" spc="50" dirty="0">
                <a:solidFill>
                  <a:srgbClr val="FF0000"/>
                </a:solidFill>
                <a:latin typeface="Oswald Regular" panose="02000503000000000000" pitchFamily="2" charset="-52"/>
              </a:rPr>
              <a:t>Поле для справочной информации</a:t>
            </a:r>
          </a:p>
        </p:txBody>
      </p:sp>
    </p:spTree>
    <p:extLst>
      <p:ext uri="{BB962C8B-B14F-4D97-AF65-F5344CB8AC3E}">
        <p14:creationId xmlns:p14="http://schemas.microsoft.com/office/powerpoint/2010/main" val="299987170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</TotalTime>
  <Words>4</Words>
  <Application>Microsoft Office PowerPoint</Application>
  <PresentationFormat>Произвольный</PresentationFormat>
  <Paragraphs>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Oswald Regular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Ассоциация СИЗ</dc:creator>
  <cp:lastModifiedBy>Ассоциация СИЗ</cp:lastModifiedBy>
  <cp:revision>6</cp:revision>
  <dcterms:created xsi:type="dcterms:W3CDTF">2025-07-14T13:39:02Z</dcterms:created>
  <dcterms:modified xsi:type="dcterms:W3CDTF">2025-07-14T13:52:37Z</dcterms:modified>
</cp:coreProperties>
</file>